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56" r:id="rId2"/>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2" autoAdjust="0"/>
    <p:restoredTop sz="93447" autoAdjust="0"/>
  </p:normalViewPr>
  <p:slideViewPr>
    <p:cSldViewPr snapToGrid="0">
      <p:cViewPr varScale="1">
        <p:scale>
          <a:sx n="47" d="100"/>
          <a:sy n="47" d="100"/>
        </p:scale>
        <p:origin x="2548" y="6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4" d="100"/>
          <a:sy n="64" d="100"/>
        </p:scale>
        <p:origin x="1948" y="3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675E3DF-CCAD-B78B-A595-DEF1E513FBEE}"/>
              </a:ext>
            </a:extLst>
          </p:cNvPr>
          <p:cNvSpPr>
            <a:spLocks noGrp="1"/>
          </p:cNvSpPr>
          <p:nvPr>
            <p:ph type="hdr" sz="quarter"/>
          </p:nvPr>
        </p:nvSpPr>
        <p:spPr>
          <a:xfrm>
            <a:off x="0" y="0"/>
            <a:ext cx="2971800" cy="459317"/>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A7FBFD01-8EA6-0E3D-3009-5C65803AE0EC}"/>
              </a:ext>
            </a:extLst>
          </p:cNvPr>
          <p:cNvSpPr>
            <a:spLocks noGrp="1"/>
          </p:cNvSpPr>
          <p:nvPr>
            <p:ph type="dt" sz="quarter" idx="1"/>
          </p:nvPr>
        </p:nvSpPr>
        <p:spPr>
          <a:xfrm>
            <a:off x="3885010" y="0"/>
            <a:ext cx="2971800" cy="459317"/>
          </a:xfrm>
          <a:prstGeom prst="rect">
            <a:avLst/>
          </a:prstGeom>
        </p:spPr>
        <p:txBody>
          <a:bodyPr vert="horz" lIns="91440" tIns="45720" rIns="91440" bIns="45720" rtlCol="0"/>
          <a:lstStyle>
            <a:lvl1pPr algn="r">
              <a:defRPr sz="1200"/>
            </a:lvl1pPr>
          </a:lstStyle>
          <a:p>
            <a:fld id="{A1EE2E7E-56F7-4786-B278-2180536F2775}" type="datetimeFigureOut">
              <a:rPr lang="en-US" smtClean="0"/>
              <a:t>3/27/2024</a:t>
            </a:fld>
            <a:endParaRPr lang="en-US" dirty="0"/>
          </a:p>
        </p:txBody>
      </p:sp>
      <p:sp>
        <p:nvSpPr>
          <p:cNvPr id="4" name="Footer Placeholder 3">
            <a:extLst>
              <a:ext uri="{FF2B5EF4-FFF2-40B4-BE49-F238E27FC236}">
                <a16:creationId xmlns:a16="http://schemas.microsoft.com/office/drawing/2014/main" id="{39B36AF9-A612-47C0-EDA5-7062542420F4}"/>
              </a:ext>
            </a:extLst>
          </p:cNvPr>
          <p:cNvSpPr>
            <a:spLocks noGrp="1"/>
          </p:cNvSpPr>
          <p:nvPr>
            <p:ph type="ftr" sz="quarter" idx="2"/>
          </p:nvPr>
        </p:nvSpPr>
        <p:spPr>
          <a:xfrm>
            <a:off x="0" y="8684686"/>
            <a:ext cx="2971800" cy="45931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46051089-810C-DFCC-D8B6-EDA503CCD1B8}"/>
              </a:ext>
            </a:extLst>
          </p:cNvPr>
          <p:cNvSpPr>
            <a:spLocks noGrp="1"/>
          </p:cNvSpPr>
          <p:nvPr>
            <p:ph type="sldNum" sz="quarter" idx="3"/>
          </p:nvPr>
        </p:nvSpPr>
        <p:spPr>
          <a:xfrm>
            <a:off x="3885010" y="8684686"/>
            <a:ext cx="2971800" cy="459316"/>
          </a:xfrm>
          <a:prstGeom prst="rect">
            <a:avLst/>
          </a:prstGeom>
        </p:spPr>
        <p:txBody>
          <a:bodyPr vert="horz" lIns="91440" tIns="45720" rIns="91440" bIns="45720" rtlCol="0" anchor="b"/>
          <a:lstStyle>
            <a:lvl1pPr algn="r">
              <a:defRPr sz="1200"/>
            </a:lvl1pPr>
          </a:lstStyle>
          <a:p>
            <a:fld id="{9C8E7DAC-C43C-402F-A906-369A994DCECF}" type="slidenum">
              <a:rPr lang="en-US" smtClean="0"/>
              <a:t>‹#›</a:t>
            </a:fld>
            <a:endParaRPr lang="en-US" dirty="0"/>
          </a:p>
        </p:txBody>
      </p:sp>
    </p:spTree>
    <p:extLst>
      <p:ext uri="{BB962C8B-B14F-4D97-AF65-F5344CB8AC3E}">
        <p14:creationId xmlns:p14="http://schemas.microsoft.com/office/powerpoint/2010/main" val="42757728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2"/>
            <a:ext cx="2971800" cy="458788"/>
          </a:xfrm>
          <a:prstGeom prst="rect">
            <a:avLst/>
          </a:prstGeom>
        </p:spPr>
        <p:txBody>
          <a:bodyPr vert="horz" lIns="91440" tIns="45720" rIns="91440" bIns="45720" rtlCol="0"/>
          <a:lstStyle>
            <a:lvl1pPr algn="r">
              <a:defRPr sz="1200"/>
            </a:lvl1pPr>
          </a:lstStyle>
          <a:p>
            <a:fld id="{F5F41491-17DC-4C19-A9CF-C0EE707E9CF3}" type="datetimeFigureOut">
              <a:rPr lang="en-US" smtClean="0"/>
              <a:t>3/27/2024</a:t>
            </a:fld>
            <a:endParaRPr lang="en-US" dirty="0"/>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78D532-BA22-4396-9B86-C910890C1F0D}" type="slidenum">
              <a:rPr lang="en-US" smtClean="0"/>
              <a:t>‹#›</a:t>
            </a:fld>
            <a:endParaRPr lang="en-US" dirty="0"/>
          </a:p>
        </p:txBody>
      </p:sp>
    </p:spTree>
    <p:extLst>
      <p:ext uri="{BB962C8B-B14F-4D97-AF65-F5344CB8AC3E}">
        <p14:creationId xmlns:p14="http://schemas.microsoft.com/office/powerpoint/2010/main" val="3486501221"/>
      </p:ext>
    </p:extLst>
  </p:cSld>
  <p:clrMap bg1="lt1" tx1="dk1" bg2="lt2" tx2="dk2" accent1="accent1" accent2="accent2" accent3="accent3" accent4="accent4" accent5="accent5" accent6="accent6" hlink="hlink" folHlink="folHlink"/>
  <p:notesStyle>
    <a:lvl1pPr marL="0" algn="l" defTabSz="754746" rtl="0" eaLnBrk="1" latinLnBrk="0" hangingPunct="1">
      <a:defRPr sz="990" kern="1200">
        <a:solidFill>
          <a:schemeClr val="tx1"/>
        </a:solidFill>
        <a:latin typeface="+mn-lt"/>
        <a:ea typeface="+mn-ea"/>
        <a:cs typeface="+mn-cs"/>
      </a:defRPr>
    </a:lvl1pPr>
    <a:lvl2pPr marL="377373" algn="l" defTabSz="754746" rtl="0" eaLnBrk="1" latinLnBrk="0" hangingPunct="1">
      <a:defRPr sz="990" kern="1200">
        <a:solidFill>
          <a:schemeClr val="tx1"/>
        </a:solidFill>
        <a:latin typeface="+mn-lt"/>
        <a:ea typeface="+mn-ea"/>
        <a:cs typeface="+mn-cs"/>
      </a:defRPr>
    </a:lvl2pPr>
    <a:lvl3pPr marL="754746" algn="l" defTabSz="754746" rtl="0" eaLnBrk="1" latinLnBrk="0" hangingPunct="1">
      <a:defRPr sz="990" kern="1200">
        <a:solidFill>
          <a:schemeClr val="tx1"/>
        </a:solidFill>
        <a:latin typeface="+mn-lt"/>
        <a:ea typeface="+mn-ea"/>
        <a:cs typeface="+mn-cs"/>
      </a:defRPr>
    </a:lvl3pPr>
    <a:lvl4pPr marL="1132119" algn="l" defTabSz="754746" rtl="0" eaLnBrk="1" latinLnBrk="0" hangingPunct="1">
      <a:defRPr sz="990" kern="1200">
        <a:solidFill>
          <a:schemeClr val="tx1"/>
        </a:solidFill>
        <a:latin typeface="+mn-lt"/>
        <a:ea typeface="+mn-ea"/>
        <a:cs typeface="+mn-cs"/>
      </a:defRPr>
    </a:lvl4pPr>
    <a:lvl5pPr marL="1509492" algn="l" defTabSz="754746" rtl="0" eaLnBrk="1" latinLnBrk="0" hangingPunct="1">
      <a:defRPr sz="990" kern="1200">
        <a:solidFill>
          <a:schemeClr val="tx1"/>
        </a:solidFill>
        <a:latin typeface="+mn-lt"/>
        <a:ea typeface="+mn-ea"/>
        <a:cs typeface="+mn-cs"/>
      </a:defRPr>
    </a:lvl5pPr>
    <a:lvl6pPr marL="1886864" algn="l" defTabSz="754746" rtl="0" eaLnBrk="1" latinLnBrk="0" hangingPunct="1">
      <a:defRPr sz="990" kern="1200">
        <a:solidFill>
          <a:schemeClr val="tx1"/>
        </a:solidFill>
        <a:latin typeface="+mn-lt"/>
        <a:ea typeface="+mn-ea"/>
        <a:cs typeface="+mn-cs"/>
      </a:defRPr>
    </a:lvl6pPr>
    <a:lvl7pPr marL="2264237" algn="l" defTabSz="754746" rtl="0" eaLnBrk="1" latinLnBrk="0" hangingPunct="1">
      <a:defRPr sz="990" kern="1200">
        <a:solidFill>
          <a:schemeClr val="tx1"/>
        </a:solidFill>
        <a:latin typeface="+mn-lt"/>
        <a:ea typeface="+mn-ea"/>
        <a:cs typeface="+mn-cs"/>
      </a:defRPr>
    </a:lvl7pPr>
    <a:lvl8pPr marL="2641610" algn="l" defTabSz="754746" rtl="0" eaLnBrk="1" latinLnBrk="0" hangingPunct="1">
      <a:defRPr sz="990" kern="1200">
        <a:solidFill>
          <a:schemeClr val="tx1"/>
        </a:solidFill>
        <a:latin typeface="+mn-lt"/>
        <a:ea typeface="+mn-ea"/>
        <a:cs typeface="+mn-cs"/>
      </a:defRPr>
    </a:lvl8pPr>
    <a:lvl9pPr marL="3018983" algn="l" defTabSz="754746" rtl="0" eaLnBrk="1" latinLnBrk="0" hangingPunct="1">
      <a:defRPr sz="99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1713" y="1143000"/>
            <a:ext cx="2314575"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78D532-BA22-4396-9B86-C910890C1F0D}" type="slidenum">
              <a:rPr lang="en-US" smtClean="0"/>
              <a:t>1</a:t>
            </a:fld>
            <a:endParaRPr lang="en-US" dirty="0"/>
          </a:p>
        </p:txBody>
      </p:sp>
    </p:spTree>
    <p:extLst>
      <p:ext uri="{BB962C8B-B14F-4D97-AF65-F5344CB8AC3E}">
        <p14:creationId xmlns:p14="http://schemas.microsoft.com/office/powerpoint/2010/main" val="1444802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DF1F3DF-0882-4D12-8B04-4F9BE740844F}" type="datetimeFigureOut">
              <a:rPr lang="en-US" smtClean="0"/>
              <a:t>3/27/2024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BD2149-0E26-4F3F-82DC-3EC5B53F7EEE}" type="slidenum">
              <a:rPr lang="en-US" smtClean="0"/>
              <a:t>‹#›</a:t>
            </a:fld>
            <a:endParaRPr lang="en-US" dirty="0"/>
          </a:p>
        </p:txBody>
      </p:sp>
    </p:spTree>
    <p:extLst>
      <p:ext uri="{BB962C8B-B14F-4D97-AF65-F5344CB8AC3E}">
        <p14:creationId xmlns:p14="http://schemas.microsoft.com/office/powerpoint/2010/main" val="1664919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F1F3DF-0882-4D12-8B04-4F9BE740844F}" type="datetimeFigureOut">
              <a:rPr lang="en-US" smtClean="0"/>
              <a:t>3/27/2024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BD2149-0E26-4F3F-82DC-3EC5B53F7EEE}" type="slidenum">
              <a:rPr lang="en-US" smtClean="0"/>
              <a:t>‹#›</a:t>
            </a:fld>
            <a:endParaRPr lang="en-US" dirty="0"/>
          </a:p>
        </p:txBody>
      </p:sp>
    </p:spTree>
    <p:extLst>
      <p:ext uri="{BB962C8B-B14F-4D97-AF65-F5344CB8AC3E}">
        <p14:creationId xmlns:p14="http://schemas.microsoft.com/office/powerpoint/2010/main" val="1312028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F1F3DF-0882-4D12-8B04-4F9BE740844F}" type="datetimeFigureOut">
              <a:rPr lang="en-US" smtClean="0"/>
              <a:t>3/27/2024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BD2149-0E26-4F3F-82DC-3EC5B53F7EEE}" type="slidenum">
              <a:rPr lang="en-US" smtClean="0"/>
              <a:t>‹#›</a:t>
            </a:fld>
            <a:endParaRPr lang="en-US" dirty="0"/>
          </a:p>
        </p:txBody>
      </p:sp>
    </p:spTree>
    <p:extLst>
      <p:ext uri="{BB962C8B-B14F-4D97-AF65-F5344CB8AC3E}">
        <p14:creationId xmlns:p14="http://schemas.microsoft.com/office/powerpoint/2010/main" val="2529637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F1F3DF-0882-4D12-8B04-4F9BE740844F}" type="datetimeFigureOut">
              <a:rPr lang="en-US" smtClean="0"/>
              <a:t>3/27/2024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BD2149-0E26-4F3F-82DC-3EC5B53F7EEE}" type="slidenum">
              <a:rPr lang="en-US" smtClean="0"/>
              <a:t>‹#›</a:t>
            </a:fld>
            <a:endParaRPr lang="en-US" dirty="0"/>
          </a:p>
        </p:txBody>
      </p:sp>
    </p:spTree>
    <p:extLst>
      <p:ext uri="{BB962C8B-B14F-4D97-AF65-F5344CB8AC3E}">
        <p14:creationId xmlns:p14="http://schemas.microsoft.com/office/powerpoint/2010/main" val="2682794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F1F3DF-0882-4D12-8B04-4F9BE740844F}" type="datetimeFigureOut">
              <a:rPr lang="en-US" smtClean="0"/>
              <a:t>3/27/2024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BD2149-0E26-4F3F-82DC-3EC5B53F7EEE}" type="slidenum">
              <a:rPr lang="en-US" smtClean="0"/>
              <a:t>‹#›</a:t>
            </a:fld>
            <a:endParaRPr lang="en-US" dirty="0"/>
          </a:p>
        </p:txBody>
      </p:sp>
    </p:spTree>
    <p:extLst>
      <p:ext uri="{BB962C8B-B14F-4D97-AF65-F5344CB8AC3E}">
        <p14:creationId xmlns:p14="http://schemas.microsoft.com/office/powerpoint/2010/main" val="2508928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F1F3DF-0882-4D12-8B04-4F9BE740844F}" type="datetimeFigureOut">
              <a:rPr lang="en-US" smtClean="0"/>
              <a:t>3/27/2024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BD2149-0E26-4F3F-82DC-3EC5B53F7EEE}" type="slidenum">
              <a:rPr lang="en-US" smtClean="0"/>
              <a:t>‹#›</a:t>
            </a:fld>
            <a:endParaRPr lang="en-US" dirty="0"/>
          </a:p>
        </p:txBody>
      </p:sp>
    </p:spTree>
    <p:extLst>
      <p:ext uri="{BB962C8B-B14F-4D97-AF65-F5344CB8AC3E}">
        <p14:creationId xmlns:p14="http://schemas.microsoft.com/office/powerpoint/2010/main" val="1387955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DF1F3DF-0882-4D12-8B04-4F9BE740844F}" type="datetimeFigureOut">
              <a:rPr lang="en-US" smtClean="0"/>
              <a:t>3/27/2024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0BD2149-0E26-4F3F-82DC-3EC5B53F7EEE}" type="slidenum">
              <a:rPr lang="en-US" smtClean="0"/>
              <a:t>‹#›</a:t>
            </a:fld>
            <a:endParaRPr lang="en-US" dirty="0"/>
          </a:p>
        </p:txBody>
      </p:sp>
    </p:spTree>
    <p:extLst>
      <p:ext uri="{BB962C8B-B14F-4D97-AF65-F5344CB8AC3E}">
        <p14:creationId xmlns:p14="http://schemas.microsoft.com/office/powerpoint/2010/main" val="4072658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DF1F3DF-0882-4D12-8B04-4F9BE740844F}" type="datetimeFigureOut">
              <a:rPr lang="en-US" smtClean="0"/>
              <a:t>3/27/2024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0BD2149-0E26-4F3F-82DC-3EC5B53F7EEE}" type="slidenum">
              <a:rPr lang="en-US" smtClean="0"/>
              <a:t>‹#›</a:t>
            </a:fld>
            <a:endParaRPr lang="en-US" dirty="0"/>
          </a:p>
        </p:txBody>
      </p:sp>
    </p:spTree>
    <p:extLst>
      <p:ext uri="{BB962C8B-B14F-4D97-AF65-F5344CB8AC3E}">
        <p14:creationId xmlns:p14="http://schemas.microsoft.com/office/powerpoint/2010/main" val="2906636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F1F3DF-0882-4D12-8B04-4F9BE740844F}" type="datetimeFigureOut">
              <a:rPr lang="en-US" smtClean="0"/>
              <a:t>3/27/2024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0BD2149-0E26-4F3F-82DC-3EC5B53F7EEE}" type="slidenum">
              <a:rPr lang="en-US" smtClean="0"/>
              <a:t>‹#›</a:t>
            </a:fld>
            <a:endParaRPr lang="en-US" dirty="0"/>
          </a:p>
        </p:txBody>
      </p:sp>
    </p:spTree>
    <p:extLst>
      <p:ext uri="{BB962C8B-B14F-4D97-AF65-F5344CB8AC3E}">
        <p14:creationId xmlns:p14="http://schemas.microsoft.com/office/powerpoint/2010/main" val="327253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DF1F3DF-0882-4D12-8B04-4F9BE740844F}" type="datetimeFigureOut">
              <a:rPr lang="en-US" smtClean="0"/>
              <a:t>3/27/2024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BD2149-0E26-4F3F-82DC-3EC5B53F7EEE}" type="slidenum">
              <a:rPr lang="en-US" smtClean="0"/>
              <a:t>‹#›</a:t>
            </a:fld>
            <a:endParaRPr lang="en-US" dirty="0"/>
          </a:p>
        </p:txBody>
      </p:sp>
    </p:spTree>
    <p:extLst>
      <p:ext uri="{BB962C8B-B14F-4D97-AF65-F5344CB8AC3E}">
        <p14:creationId xmlns:p14="http://schemas.microsoft.com/office/powerpoint/2010/main" val="3619042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DF1F3DF-0882-4D12-8B04-4F9BE740844F}" type="datetimeFigureOut">
              <a:rPr lang="en-US" smtClean="0"/>
              <a:t>3/27/2024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BD2149-0E26-4F3F-82DC-3EC5B53F7EEE}" type="slidenum">
              <a:rPr lang="en-US" smtClean="0"/>
              <a:t>‹#›</a:t>
            </a:fld>
            <a:endParaRPr lang="en-US" dirty="0"/>
          </a:p>
        </p:txBody>
      </p:sp>
    </p:spTree>
    <p:extLst>
      <p:ext uri="{BB962C8B-B14F-4D97-AF65-F5344CB8AC3E}">
        <p14:creationId xmlns:p14="http://schemas.microsoft.com/office/powerpoint/2010/main" val="702335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82000"/>
                  </a:schemeClr>
                </a:solidFill>
              </a:defRPr>
            </a:lvl1pPr>
          </a:lstStyle>
          <a:p>
            <a:fld id="{7DF1F3DF-0882-4D12-8B04-4F9BE740844F}" type="datetimeFigureOut">
              <a:rPr lang="en-US" smtClean="0"/>
              <a:t>3/27/2024</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82000"/>
                  </a:schemeClr>
                </a:solidFill>
              </a:defRPr>
            </a:lvl1pPr>
          </a:lstStyle>
          <a:p>
            <a:fld id="{A0BD2149-0E26-4F3F-82DC-3EC5B53F7EEE}" type="slidenum">
              <a:rPr lang="en-US" smtClean="0"/>
              <a:t>‹#›</a:t>
            </a:fld>
            <a:endParaRPr lang="en-US" dirty="0"/>
          </a:p>
        </p:txBody>
      </p:sp>
    </p:spTree>
    <p:extLst>
      <p:ext uri="{BB962C8B-B14F-4D97-AF65-F5344CB8AC3E}">
        <p14:creationId xmlns:p14="http://schemas.microsoft.com/office/powerpoint/2010/main" val="12560916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E15F5FE2-7A01-0CAF-CFA1-57BDCB1EC9AB}"/>
              </a:ext>
            </a:extLst>
          </p:cNvPr>
          <p:cNvSpPr txBox="1"/>
          <p:nvPr/>
        </p:nvSpPr>
        <p:spPr>
          <a:xfrm>
            <a:off x="125655" y="361922"/>
            <a:ext cx="6638440" cy="2646878"/>
          </a:xfrm>
          <a:prstGeom prst="rect">
            <a:avLst/>
          </a:prstGeom>
          <a:noFill/>
        </p:spPr>
        <p:txBody>
          <a:bodyPr wrap="square">
            <a:spAutoFit/>
          </a:bodyPr>
          <a:lstStyle/>
          <a:p>
            <a:pPr algn="ctr"/>
            <a:r>
              <a:rPr lang="en-US" sz="2000" kern="100" dirty="0">
                <a:solidFill>
                  <a:srgbClr val="FF0000"/>
                </a:solidFill>
                <a:latin typeface="Calibri Body"/>
                <a:ea typeface="Calibri" panose="020F0502020204030204" pitchFamily="34" charset="0"/>
                <a:cs typeface="Times New Roman" panose="02020603050405020304" pitchFamily="18" charset="0"/>
              </a:rPr>
              <a:t>ANTIQUE MOTORING CLUB OF MONMOUTH COUNTY</a:t>
            </a:r>
            <a:br>
              <a:rPr lang="en-US" sz="2000" kern="100" dirty="0">
                <a:solidFill>
                  <a:srgbClr val="FF0000"/>
                </a:solidFill>
                <a:latin typeface="Calibri Body"/>
                <a:ea typeface="Calibri" panose="020F0502020204030204" pitchFamily="34" charset="0"/>
                <a:cs typeface="Times New Roman" panose="02020603050405020304" pitchFamily="18" charset="0"/>
              </a:rPr>
            </a:br>
            <a:r>
              <a:rPr lang="en-US" sz="1400" i="1" kern="100" dirty="0">
                <a:latin typeface="Calibri Body"/>
                <a:ea typeface="Calibri" panose="020F0502020204030204" pitchFamily="34" charset="0"/>
                <a:cs typeface="Times New Roman" panose="02020603050405020304" pitchFamily="18" charset="0"/>
              </a:rPr>
              <a:t>and</a:t>
            </a:r>
          </a:p>
          <a:p>
            <a:pPr algn="ctr"/>
            <a:r>
              <a:rPr lang="it-IT" sz="2000" i="1" kern="100" dirty="0">
                <a:solidFill>
                  <a:srgbClr val="FF0000"/>
                </a:solidFill>
                <a:latin typeface="Calibri Body"/>
                <a:ea typeface="Calibri" panose="020F0502020204030204" pitchFamily="34" charset="0"/>
                <a:cs typeface="Times New Roman" panose="02020603050405020304" pitchFamily="18" charset="0"/>
              </a:rPr>
              <a:t>LA SCARPETTA ITALIAN GRILL &amp; PIZZERIA</a:t>
            </a:r>
            <a:endParaRPr lang="en-US" sz="2000" i="1" kern="100" dirty="0">
              <a:solidFill>
                <a:srgbClr val="FF0000"/>
              </a:solidFill>
              <a:latin typeface="Calibri Body"/>
              <a:ea typeface="Calibri" panose="020F0502020204030204" pitchFamily="34" charset="0"/>
              <a:cs typeface="Times New Roman" panose="02020603050405020304" pitchFamily="18" charset="0"/>
            </a:endParaRPr>
          </a:p>
          <a:p>
            <a:pPr algn="ctr"/>
            <a:r>
              <a:rPr lang="en-US" sz="1600" i="1" kern="100" dirty="0">
                <a:latin typeface="Calibri Body"/>
                <a:ea typeface="Calibri" panose="020F0502020204030204" pitchFamily="34" charset="0"/>
                <a:cs typeface="Times New Roman" panose="02020603050405020304" pitchFamily="18" charset="0"/>
              </a:rPr>
              <a:t>proudly co-present</a:t>
            </a:r>
          </a:p>
          <a:p>
            <a:pPr algn="ctr"/>
            <a:r>
              <a:rPr lang="en-US" sz="3200" b="1" kern="100" dirty="0">
                <a:solidFill>
                  <a:srgbClr val="0070C0"/>
                </a:solidFill>
                <a:latin typeface="Calibri Body"/>
                <a:ea typeface="Calibri" panose="020F0502020204030204" pitchFamily="34" charset="0"/>
                <a:cs typeface="Times New Roman" panose="02020603050405020304" pitchFamily="18" charset="0"/>
              </a:rPr>
              <a:t>2024 Wednesday Cruise Nights </a:t>
            </a:r>
          </a:p>
          <a:p>
            <a:pPr algn="ctr"/>
            <a:r>
              <a:rPr lang="en-US" sz="3200" b="1" kern="100" dirty="0">
                <a:solidFill>
                  <a:srgbClr val="0070C0"/>
                </a:solidFill>
                <a:latin typeface="Calibri Body"/>
                <a:ea typeface="Calibri" panose="020F0502020204030204" pitchFamily="34" charset="0"/>
                <a:cs typeface="Times New Roman" panose="02020603050405020304" pitchFamily="18" charset="0"/>
              </a:rPr>
              <a:t>&amp; Saturday Cars and Coffee</a:t>
            </a:r>
            <a:br>
              <a:rPr lang="en-US" sz="3200" b="1" kern="100" dirty="0">
                <a:solidFill>
                  <a:srgbClr val="0070C0"/>
                </a:solidFill>
                <a:latin typeface="Calibri Body"/>
                <a:ea typeface="Calibri" panose="020F0502020204030204" pitchFamily="34" charset="0"/>
                <a:cs typeface="Times New Roman" panose="02020603050405020304" pitchFamily="18" charset="0"/>
              </a:rPr>
            </a:br>
            <a:endParaRPr lang="en-US" sz="3200" b="1" dirty="0">
              <a:solidFill>
                <a:srgbClr val="0070C0"/>
              </a:solidFill>
            </a:endParaRPr>
          </a:p>
        </p:txBody>
      </p:sp>
      <p:sp>
        <p:nvSpPr>
          <p:cNvPr id="11" name="TextBox 10">
            <a:extLst>
              <a:ext uri="{FF2B5EF4-FFF2-40B4-BE49-F238E27FC236}">
                <a16:creationId xmlns:a16="http://schemas.microsoft.com/office/drawing/2014/main" id="{2ADD11EE-504B-F984-3A4A-F2C6668C40DC}"/>
              </a:ext>
            </a:extLst>
          </p:cNvPr>
          <p:cNvSpPr txBox="1"/>
          <p:nvPr/>
        </p:nvSpPr>
        <p:spPr>
          <a:xfrm>
            <a:off x="125655" y="3938020"/>
            <a:ext cx="6404248" cy="4277325"/>
          </a:xfrm>
          <a:prstGeom prst="rect">
            <a:avLst/>
          </a:prstGeom>
          <a:noFill/>
        </p:spPr>
        <p:txBody>
          <a:bodyPr wrap="square" rtlCol="0">
            <a:spAutoFit/>
          </a:bodyPr>
          <a:lstStyle/>
          <a:p>
            <a:pPr algn="ctr">
              <a:lnSpc>
                <a:spcPct val="107000"/>
              </a:lnSpc>
              <a:spcAft>
                <a:spcPts val="462"/>
              </a:spcAft>
            </a:pPr>
            <a:endParaRPr lang="en-US" sz="2000" i="1" kern="100" dirty="0">
              <a:latin typeface="Calibri Body"/>
              <a:ea typeface="Calibri" panose="020F0502020204030204" pitchFamily="34" charset="0"/>
              <a:cs typeface="Times New Roman" panose="02020603050405020304" pitchFamily="18" charset="0"/>
            </a:endParaRPr>
          </a:p>
          <a:p>
            <a:pPr algn="ctr">
              <a:lnSpc>
                <a:spcPct val="107000"/>
              </a:lnSpc>
              <a:spcAft>
                <a:spcPts val="462"/>
              </a:spcAft>
            </a:pPr>
            <a:r>
              <a:rPr lang="en-US" sz="2000" i="1" kern="100" dirty="0">
                <a:latin typeface="Calibri Body"/>
                <a:ea typeface="Calibri" panose="020F0502020204030204" pitchFamily="34" charset="0"/>
                <a:cs typeface="Times New Roman" panose="02020603050405020304" pitchFamily="18" charset="0"/>
              </a:rPr>
              <a:t>167 Locust Avenue, West Long Branch</a:t>
            </a:r>
          </a:p>
          <a:p>
            <a:pPr algn="ctr">
              <a:lnSpc>
                <a:spcPct val="107000"/>
              </a:lnSpc>
              <a:spcAft>
                <a:spcPts val="462"/>
              </a:spcAft>
            </a:pPr>
            <a:r>
              <a:rPr lang="en-US" sz="2000" b="1" kern="100" dirty="0">
                <a:latin typeface="Calibri Body"/>
                <a:ea typeface="Calibri" panose="020F0502020204030204" pitchFamily="34" charset="0"/>
                <a:cs typeface="Times New Roman" panose="02020603050405020304" pitchFamily="18" charset="0"/>
              </a:rPr>
              <a:t>Wednesdays: May 8, June 12, July 10, Aug 14 &amp; Sept 11</a:t>
            </a:r>
          </a:p>
          <a:p>
            <a:pPr algn="ctr">
              <a:lnSpc>
                <a:spcPct val="107000"/>
              </a:lnSpc>
              <a:spcAft>
                <a:spcPts val="462"/>
              </a:spcAft>
            </a:pPr>
            <a:r>
              <a:rPr lang="en-US" sz="2000" kern="100" dirty="0">
                <a:latin typeface="Calibri Body"/>
                <a:ea typeface="Calibri" panose="020F0502020204030204" pitchFamily="34" charset="0"/>
                <a:cs typeface="Times New Roman" panose="02020603050405020304" pitchFamily="18" charset="0"/>
              </a:rPr>
              <a:t>From 5:00 PM to 8:00 PM</a:t>
            </a:r>
          </a:p>
          <a:p>
            <a:pPr algn="ctr">
              <a:lnSpc>
                <a:spcPct val="107000"/>
              </a:lnSpc>
              <a:spcAft>
                <a:spcPts val="462"/>
              </a:spcAft>
            </a:pPr>
            <a:r>
              <a:rPr lang="en-US" sz="2000" kern="100" dirty="0">
                <a:latin typeface="Calibri Body"/>
                <a:ea typeface="Calibri" panose="020F0502020204030204" pitchFamily="34" charset="0"/>
                <a:cs typeface="Times New Roman" panose="02020603050405020304" pitchFamily="18" charset="0"/>
              </a:rPr>
              <a:t>10% off your meal to Club Members</a:t>
            </a:r>
          </a:p>
          <a:p>
            <a:pPr algn="ctr">
              <a:lnSpc>
                <a:spcPct val="107000"/>
              </a:lnSpc>
              <a:spcAft>
                <a:spcPts val="462"/>
              </a:spcAft>
            </a:pPr>
            <a:r>
              <a:rPr lang="en-US" sz="2000" b="1" kern="100" dirty="0">
                <a:latin typeface="Calibri Body"/>
                <a:ea typeface="Calibri" panose="020F0502020204030204" pitchFamily="34" charset="0"/>
                <a:cs typeface="Times New Roman" panose="02020603050405020304" pitchFamily="18" charset="0"/>
              </a:rPr>
              <a:t>Saturdays: June 29 &amp; July 20</a:t>
            </a:r>
          </a:p>
          <a:p>
            <a:pPr algn="ctr">
              <a:lnSpc>
                <a:spcPct val="107000"/>
              </a:lnSpc>
              <a:spcAft>
                <a:spcPts val="462"/>
              </a:spcAft>
            </a:pPr>
            <a:r>
              <a:rPr lang="en-US" sz="2000" kern="100" dirty="0">
                <a:latin typeface="Calibri Body"/>
                <a:ea typeface="Calibri" panose="020F0502020204030204" pitchFamily="34" charset="0"/>
                <a:cs typeface="Times New Roman" panose="02020603050405020304" pitchFamily="18" charset="0"/>
              </a:rPr>
              <a:t>From 9:00 AM to 11:00 AM</a:t>
            </a:r>
          </a:p>
          <a:p>
            <a:pPr algn="ctr">
              <a:lnSpc>
                <a:spcPct val="107000"/>
              </a:lnSpc>
              <a:spcAft>
                <a:spcPts val="462"/>
              </a:spcAft>
            </a:pPr>
            <a:endParaRPr lang="en-US" sz="2000" kern="100" dirty="0">
              <a:latin typeface="Calibri Body"/>
              <a:ea typeface="Calibri" panose="020F0502020204030204" pitchFamily="34" charset="0"/>
              <a:cs typeface="Times New Roman" panose="02020603050405020304" pitchFamily="18" charset="0"/>
            </a:endParaRPr>
          </a:p>
          <a:p>
            <a:pPr algn="ctr">
              <a:lnSpc>
                <a:spcPct val="107000"/>
              </a:lnSpc>
              <a:spcAft>
                <a:spcPts val="462"/>
              </a:spcAft>
            </a:pPr>
            <a:r>
              <a:rPr lang="en-US" sz="2000" kern="100" dirty="0">
                <a:latin typeface="Calibri Body"/>
                <a:ea typeface="Calibri" panose="020F0502020204030204" pitchFamily="34" charset="0"/>
                <a:cs typeface="Times New Roman" panose="02020603050405020304" pitchFamily="18" charset="0"/>
              </a:rPr>
              <a:t>Questions or more info:  please call 732-982-RIDE (7433) </a:t>
            </a:r>
            <a:br>
              <a:rPr lang="en-US" sz="2000" kern="100" dirty="0">
                <a:latin typeface="Calibri Body"/>
                <a:ea typeface="Calibri" panose="020F0502020204030204" pitchFamily="34" charset="0"/>
                <a:cs typeface="Times New Roman" panose="02020603050405020304" pitchFamily="18" charset="0"/>
              </a:rPr>
            </a:br>
            <a:r>
              <a:rPr lang="en-US" sz="2000" kern="100" dirty="0">
                <a:latin typeface="Calibri Body"/>
                <a:ea typeface="Calibri" panose="020F0502020204030204" pitchFamily="34" charset="0"/>
                <a:cs typeface="Times New Roman" panose="02020603050405020304" pitchFamily="18" charset="0"/>
              </a:rPr>
              <a:t>or email events@amcomc.org</a:t>
            </a:r>
          </a:p>
          <a:p>
            <a:pPr algn="ctr">
              <a:lnSpc>
                <a:spcPct val="107000"/>
              </a:lnSpc>
              <a:spcAft>
                <a:spcPts val="462"/>
              </a:spcAft>
            </a:pPr>
            <a:endParaRPr lang="en-US" sz="2000" kern="100" dirty="0">
              <a:latin typeface="Calibri Body"/>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79BFB0B8-3585-A704-2A2B-3B7E8A00B7FD}"/>
              </a:ext>
            </a:extLst>
          </p:cNvPr>
          <p:cNvPicPr>
            <a:picLocks noChangeAspect="1"/>
          </p:cNvPicPr>
          <p:nvPr/>
        </p:nvPicPr>
        <p:blipFill>
          <a:blip r:embed="rId3"/>
          <a:stretch>
            <a:fillRect/>
          </a:stretch>
        </p:blipFill>
        <p:spPr>
          <a:xfrm>
            <a:off x="242751" y="2659483"/>
            <a:ext cx="6404248" cy="1466925"/>
          </a:xfrm>
          <a:prstGeom prst="rect">
            <a:avLst/>
          </a:prstGeom>
        </p:spPr>
      </p:pic>
      <p:sp>
        <p:nvSpPr>
          <p:cNvPr id="3" name="TextBox 2">
            <a:extLst>
              <a:ext uri="{FF2B5EF4-FFF2-40B4-BE49-F238E27FC236}">
                <a16:creationId xmlns:a16="http://schemas.microsoft.com/office/drawing/2014/main" id="{A6FCD3C4-2189-AF2B-81B9-E456A2EAA436}"/>
              </a:ext>
            </a:extLst>
          </p:cNvPr>
          <p:cNvSpPr txBox="1"/>
          <p:nvPr/>
        </p:nvSpPr>
        <p:spPr>
          <a:xfrm>
            <a:off x="125655" y="7952533"/>
            <a:ext cx="6521344" cy="1200329"/>
          </a:xfrm>
          <a:prstGeom prst="rect">
            <a:avLst/>
          </a:prstGeom>
          <a:noFill/>
        </p:spPr>
        <p:txBody>
          <a:bodyPr wrap="square" rtlCol="0">
            <a:spAutoFit/>
          </a:bodyPr>
          <a:lstStyle/>
          <a:p>
            <a:pPr algn="just"/>
            <a:r>
              <a:rPr lang="en-US" sz="1200" dirty="0">
                <a:latin typeface="Agency FB" panose="020B0503020202020204" pitchFamily="34" charset="0"/>
              </a:rPr>
              <a:t>This event is hosted by the Antique Motoring Club of Monmouth County (d/b/a “AMCOMC”, “Organization”). The “Attendee” assumes all responsibility for all related risks, dangers, and hazards, and agrees that “Organization” is not responsible for any injury, damage, or cost caused by or to “Attendee” with respect to any person or property. All property losses, including damage to private property, vehicles, and/or personal injuries are the sole responsibility of “Attendee”. Submissions of claims for insurance reimbursement must be submitted by “Attendee” under their own personal or vehicular policy(ies). Any vehicle utilized is required to be insured and registered.</a:t>
            </a:r>
          </a:p>
        </p:txBody>
      </p:sp>
    </p:spTree>
    <p:extLst>
      <p:ext uri="{BB962C8B-B14F-4D97-AF65-F5344CB8AC3E}">
        <p14:creationId xmlns:p14="http://schemas.microsoft.com/office/powerpoint/2010/main" val="36378151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306</TotalTime>
  <Words>228</Words>
  <Application>Microsoft Office PowerPoint</Application>
  <PresentationFormat>Letter Paper (8.5x11 in)</PresentationFormat>
  <Paragraphs>16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Agency FB</vt:lpstr>
      <vt:lpstr>Aptos</vt:lpstr>
      <vt:lpstr>Aptos Display</vt:lpstr>
      <vt:lpstr>Arial</vt:lpstr>
      <vt:lpstr>Calibri Body</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 Colonna</dc:creator>
  <cp:lastModifiedBy>Pam Colonna</cp:lastModifiedBy>
  <cp:revision>12</cp:revision>
  <dcterms:created xsi:type="dcterms:W3CDTF">2024-02-25T21:16:53Z</dcterms:created>
  <dcterms:modified xsi:type="dcterms:W3CDTF">2024-03-27T23:14:46Z</dcterms:modified>
</cp:coreProperties>
</file>